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76" r:id="rId3"/>
    <p:sldId id="275" r:id="rId4"/>
    <p:sldId id="259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48BD9-01D8-4031-BD7E-6EE965F45A42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BC4A-10B8-4431-BFC3-F10B4EBCA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0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BC4A-10B8-4431-BFC3-F10B4EBCA0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0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E5D414-B1B9-48C0-87F1-78C08D25B784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807CD8-2233-4C24-A94E-A1E78A7C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128792" cy="2046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Техника «</a:t>
            </a:r>
            <a:r>
              <a:rPr lang="ru-RU" sz="4400" b="1" dirty="0" err="1" smtClean="0">
                <a:solidFill>
                  <a:srgbClr val="00B050"/>
                </a:solidFill>
              </a:rPr>
              <a:t>Я-высказывания</a:t>
            </a:r>
            <a:r>
              <a:rPr lang="ru-RU" sz="4400" b="1" dirty="0" smtClean="0">
                <a:solidFill>
                  <a:srgbClr val="00B050"/>
                </a:solidFill>
              </a:rPr>
              <a:t>»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— Сообщения»,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расцениваются как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«психологическое нападение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когда нападают всегда возникает желание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защищаться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агрессию.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Сегодня Ваш Вася нагло отказался убирать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собой игрушки и нахамил мне»!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093979" cy="1570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03721"/>
            <a:ext cx="7498080" cy="4800600"/>
          </a:xfrm>
        </p:spPr>
        <p:txBody>
          <a:bodyPr/>
          <a:lstStyle/>
          <a:p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Я-высказывание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обозначают только ваше личное восприятие ситуации, и обычно выражают ваши чувства, по отношению к произошедшему событию.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противовес им идут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Ты-высказывания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содержащие негативную оценку,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обвинения другого человека.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35" y="2636912"/>
            <a:ext cx="1435602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5340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Я» - высказывание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позволяет сообщить партнеру о своих переживаниях, не разрушая атмосферу доверия и дух партнерства.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2924944"/>
            <a:ext cx="7128792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/>
              <a:t>1. Событие </a:t>
            </a:r>
            <a:r>
              <a:rPr lang="ru-RU" sz="3200" dirty="0"/>
              <a:t>– «Когда….»</a:t>
            </a:r>
          </a:p>
          <a:p>
            <a:pPr marL="0" indent="0">
              <a:buNone/>
            </a:pPr>
            <a:r>
              <a:rPr lang="ru-RU" sz="3200" i="1" dirty="0"/>
              <a:t>(описание нежелательной ситуации)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b="1" dirty="0"/>
              <a:t>2. Ваша реакция </a:t>
            </a:r>
            <a:r>
              <a:rPr lang="ru-RU" sz="3200" dirty="0"/>
              <a:t>– </a:t>
            </a:r>
            <a:r>
              <a:rPr lang="ru-RU" sz="3200" i="1" dirty="0"/>
              <a:t>«Я чувствую…»</a:t>
            </a:r>
          </a:p>
          <a:p>
            <a:pPr marL="0" indent="0">
              <a:buNone/>
            </a:pPr>
            <a:r>
              <a:rPr lang="ru-RU" sz="3200" dirty="0"/>
              <a:t> </a:t>
            </a:r>
            <a:r>
              <a:rPr lang="ru-RU" sz="3200" i="1" dirty="0"/>
              <a:t>(описание ваших чувств) «Потому что…»(причина возникновения чувства)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b="1" dirty="0"/>
              <a:t>3.</a:t>
            </a:r>
            <a:r>
              <a:rPr lang="ru-RU" sz="3200" dirty="0"/>
              <a:t> </a:t>
            </a:r>
            <a:r>
              <a:rPr lang="ru-RU" sz="3200" b="1" dirty="0"/>
              <a:t>Предпочитаемый исход </a:t>
            </a:r>
            <a:r>
              <a:rPr lang="ru-RU" sz="3200" dirty="0"/>
              <a:t>– </a:t>
            </a:r>
            <a:r>
              <a:rPr lang="ru-RU" sz="3200" i="1" dirty="0"/>
              <a:t>«Мне бы хотелось, чтоб…»</a:t>
            </a:r>
            <a:r>
              <a:rPr lang="ru-RU" sz="3200" dirty="0"/>
              <a:t> </a:t>
            </a:r>
          </a:p>
          <a:p>
            <a:pPr marL="0" indent="0">
              <a:buNone/>
            </a:pPr>
            <a:r>
              <a:rPr lang="ru-RU" sz="3200" i="1" dirty="0"/>
              <a:t>(описание желательного варианта)</a:t>
            </a:r>
            <a:r>
              <a:rPr lang="ru-RU" sz="3200" dirty="0"/>
              <a:t>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8840"/>
            <a:ext cx="1681634" cy="1262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8712" cy="3759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Выгоды от использования техники   «Я» - высказываний: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6663034" cy="4584576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Прямо заявлять о собственных интересах как в деловых отношениях, так и в личных. 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Понижать уровень своего эмоционального напряжения. 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Противостоять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давлению и манипуляциям. 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Сохранять чувство собственного достоинства. 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Ставить партнера в ситуацию ответственного выбора. 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Конструктивно разрешать противоречия и конфликты.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294</TotalTime>
  <Words>162</Words>
  <Application>Microsoft Office PowerPoint</Application>
  <PresentationFormat>Экран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 Техника «Я-высказывания»  </vt:lpstr>
      <vt:lpstr>Презентация PowerPoint</vt:lpstr>
      <vt:lpstr>Презентация PowerPoint</vt:lpstr>
      <vt:lpstr>Презентация PowerPoint</vt:lpstr>
      <vt:lpstr>Выгоды от использования техники   «Я» - высказываний: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«Я» - высказывание. «Ты» - высказывание.  Как правильно?</dc:title>
  <dc:creator>Admin</dc:creator>
  <cp:lastModifiedBy>User</cp:lastModifiedBy>
  <cp:revision>25</cp:revision>
  <dcterms:created xsi:type="dcterms:W3CDTF">2013-12-23T20:28:27Z</dcterms:created>
  <dcterms:modified xsi:type="dcterms:W3CDTF">2022-11-23T13:02:27Z</dcterms:modified>
</cp:coreProperties>
</file>